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8" r:id="rId2"/>
    <p:sldId id="315" r:id="rId3"/>
    <p:sldId id="319" r:id="rId4"/>
    <p:sldId id="321" r:id="rId5"/>
    <p:sldId id="323" r:id="rId6"/>
  </p:sldIdLst>
  <p:sldSz cx="9144000" cy="6858000" type="screen4x3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401"/>
    <a:srgbClr val="00FFCC"/>
    <a:srgbClr val="66FF99"/>
    <a:srgbClr val="00CC00"/>
    <a:srgbClr val="00CC99"/>
    <a:srgbClr val="FF66CC"/>
    <a:srgbClr val="FFFF99"/>
    <a:srgbClr val="66CCFF"/>
    <a:srgbClr val="00CCFF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253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253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9A78FC0-F221-4311-9C97-B859DFC394E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4399"/>
            <a:ext cx="5438140" cy="4466273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7075"/>
            <a:ext cx="2945659" cy="496253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7075"/>
            <a:ext cx="2945659" cy="496253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2A63321-8F4D-44FD-BD55-7564C09244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239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276872"/>
            <a:ext cx="5976664" cy="1728192"/>
          </a:xfrm>
        </p:spPr>
        <p:txBody>
          <a:bodyPr anchor="t">
            <a:normAutofit/>
          </a:bodyPr>
          <a:lstStyle/>
          <a:p>
            <a:pPr algn="l"/>
            <a:r>
              <a:rPr lang="ru-RU" sz="4000" b="1" dirty="0" smtClean="0"/>
              <a:t>Статистика транспорта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6381328"/>
            <a:ext cx="6552728" cy="3600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000" b="1" dirty="0" smtClean="0"/>
              <a:t>Астана 2022</a:t>
            </a:r>
            <a:endParaRPr lang="ru-RU" sz="1000" b="1" dirty="0"/>
          </a:p>
        </p:txBody>
      </p:sp>
      <p:pic>
        <p:nvPicPr>
          <p:cNvPr id="1027" name="Picture 3" descr="C:\Users\JinKinzero\Desktop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1475655" cy="5661248"/>
          </a:xfrm>
          <a:prstGeom prst="rect">
            <a:avLst/>
          </a:prstGeom>
          <a:noFill/>
        </p:spPr>
      </p:pic>
      <p:pic>
        <p:nvPicPr>
          <p:cNvPr id="1028" name="Picture 4" descr="C:\Users\JinKinzero\Desktop\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196752"/>
            <a:ext cx="72008" cy="5661248"/>
          </a:xfrm>
          <a:prstGeom prst="rect">
            <a:avLst/>
          </a:prstGeom>
          <a:noFill/>
        </p:spPr>
      </p:pic>
      <p:pic>
        <p:nvPicPr>
          <p:cNvPr id="1029" name="Picture 5" descr="C:\Users\JinKinzero\Desktop\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1547664" y="1196752"/>
            <a:ext cx="7596336" cy="288032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6012160" y="1124744"/>
            <a:ext cx="2880320" cy="422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www.stat.gov.kz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C:\Users\JinKinzero\Desktop\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60884" y="1844824"/>
            <a:ext cx="1783116" cy="4791944"/>
          </a:xfrm>
          <a:prstGeom prst="rect">
            <a:avLst/>
          </a:prstGeom>
          <a:noFill/>
        </p:spPr>
      </p:pic>
      <p:pic>
        <p:nvPicPr>
          <p:cNvPr id="1026" name="Picture 2" descr="C:\Users\n.zaman\AppData\Local\Microsoft\Windows\Temporary Internet Files\Content.Outlook\C63XDEI5\Group 1706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16632"/>
            <a:ext cx="2376263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госбюдж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1916832"/>
            <a:ext cx="1475656" cy="885393"/>
          </a:xfrm>
          <a:prstGeom prst="rect">
            <a:avLst/>
          </a:prstGeom>
        </p:spPr>
      </p:pic>
      <p:pic>
        <p:nvPicPr>
          <p:cNvPr id="4" name="Picture 5" descr="C:\Users\JinKinzero\Desktop\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6381328"/>
            <a:ext cx="9144000" cy="476672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539552" y="777446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 txBox="1">
            <a:spLocks/>
          </p:cNvSpPr>
          <p:nvPr/>
        </p:nvSpPr>
        <p:spPr>
          <a:xfrm>
            <a:off x="755576" y="6453336"/>
            <a:ext cx="8064896" cy="4046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70C31E-AC9C-49F8-BBEE-CD731B2B8D34}" type="slidenum">
              <a:rPr kumimoji="0" lang="ru-RU" sz="1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C:\Users\JinKinzero\Desktop\8.pn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7360884" y="1268760"/>
            <a:ext cx="1783116" cy="4791944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67544" y="332656"/>
            <a:ext cx="8064896" cy="648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Статистика транспорта</a:t>
            </a:r>
            <a:endParaRPr lang="ru-RU" sz="28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3568" y="2852936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66CC"/>
                </a:solidFill>
              </a:rPr>
              <a:t>обследования предприятий транспорта и индивидуальных предпринимателей</a:t>
            </a:r>
            <a:endParaRPr lang="ru-RU" i="1" dirty="0" smtClean="0"/>
          </a:p>
        </p:txBody>
      </p:sp>
      <p:sp>
        <p:nvSpPr>
          <p:cNvPr id="25" name="Прямоугольник 24"/>
          <p:cNvSpPr/>
          <p:nvPr/>
        </p:nvSpPr>
        <p:spPr>
          <a:xfrm>
            <a:off x="692653" y="719666"/>
            <a:ext cx="78581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Источники Информации для формирования показателей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статистики транспорта</a:t>
            </a:r>
            <a:endParaRPr lang="ru-RU" sz="2000" b="1" i="1" dirty="0">
              <a:solidFill>
                <a:srgbClr val="0070C0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251520" y="1340768"/>
            <a:ext cx="8208912" cy="0"/>
          </a:xfrm>
          <a:prstGeom prst="line">
            <a:avLst/>
          </a:prstGeom>
          <a:ln w="222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94582" y="6381328"/>
            <a:ext cx="8208912" cy="0"/>
          </a:xfrm>
          <a:prstGeom prst="line">
            <a:avLst/>
          </a:prstGeom>
          <a:ln w="222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539552" y="1628800"/>
            <a:ext cx="37444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Общегосударственная статистическая отчетность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4644008" y="1628800"/>
            <a:ext cx="3528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Административные данные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499992" y="2636912"/>
            <a:ext cx="37444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66CC"/>
                </a:solidFill>
              </a:rPr>
              <a:t>данные госорганов о парке транспортных средств и протяженности путей сообщения, инфраструктуре воздушного транспорта  (МВД РК, МИИР РК)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JinKinzero\Desktop\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6381328"/>
            <a:ext cx="9144000" cy="476672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611560" y="620688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 txBox="1">
            <a:spLocks/>
          </p:cNvSpPr>
          <p:nvPr/>
        </p:nvSpPr>
        <p:spPr>
          <a:xfrm>
            <a:off x="755576" y="6453336"/>
            <a:ext cx="8064896" cy="4046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C:\Users\JinKinzero\Desktop\8.pn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7308304" y="1196752"/>
            <a:ext cx="1783116" cy="4791944"/>
          </a:xfrm>
          <a:prstGeom prst="rect">
            <a:avLst/>
          </a:prstGeom>
          <a:noFill/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467544" y="188640"/>
            <a:ext cx="8064896" cy="648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70C0"/>
                </a:solidFill>
              </a:rPr>
              <a:t>Статистика транспорта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o.ahmetov\Desktop\22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836712"/>
            <a:ext cx="8568952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JinKinzero\Desktop\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6381328"/>
            <a:ext cx="9144000" cy="476672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611560" y="620688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 txBox="1">
            <a:spLocks/>
          </p:cNvSpPr>
          <p:nvPr/>
        </p:nvSpPr>
        <p:spPr>
          <a:xfrm>
            <a:off x="755576" y="6453336"/>
            <a:ext cx="8064896" cy="4046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70C31E-AC9C-49F8-BBEE-CD731B2B8D34}" type="slidenum">
              <a:rPr kumimoji="0" lang="ru-RU" sz="1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C:\Users\JinKinzero\Desktop\8.pn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7360884" y="980728"/>
            <a:ext cx="1783116" cy="4791944"/>
          </a:xfrm>
          <a:prstGeom prst="rect">
            <a:avLst/>
          </a:prstGeom>
          <a:noFill/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611560" y="692696"/>
            <a:ext cx="8064896" cy="50405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Определения показателей статистики транспорта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95536" y="188640"/>
            <a:ext cx="8064896" cy="648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Статистика транспорта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Users\o.ahmetov\Desktop\55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180833"/>
            <a:ext cx="8352928" cy="50118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.grigoryeva\Desktop\2020.9.21_attachments\Основные показатели статистики транспорта в Республике Казахстан за 2019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8640960" cy="6453336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471" y="332656"/>
            <a:ext cx="8886025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1487</TotalTime>
  <Words>56</Words>
  <Application>Microsoft Office PowerPoint</Application>
  <PresentationFormat>Экран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Статистика транспорта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JinKinzero</dc:creator>
  <cp:lastModifiedBy>n.zaman</cp:lastModifiedBy>
  <cp:revision>306</cp:revision>
  <cp:lastPrinted>2023-11-06T05:11:29Z</cp:lastPrinted>
  <dcterms:created xsi:type="dcterms:W3CDTF">2016-12-19T01:06:31Z</dcterms:created>
  <dcterms:modified xsi:type="dcterms:W3CDTF">2023-11-06T05:55:55Z</dcterms:modified>
</cp:coreProperties>
</file>